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6"/>
  </p:notesMasterIdLst>
  <p:sldIdLst>
    <p:sldId id="256" r:id="rId3"/>
    <p:sldId id="257" r:id="rId4"/>
    <p:sldId id="275" r:id="rId5"/>
    <p:sldId id="276" r:id="rId6"/>
    <p:sldId id="27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8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65bc3bb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b65bc3bb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e38dba98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ae38dba98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5bc3bbd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b65bc3bbd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e62bc6a8d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e62bc6a8d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65bc3bb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b65bc3bb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65bc3bb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b65bc3bb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39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671fb27a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b671fb27a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671fb27a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b671fb27a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671fb27a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b671fb27a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e62bc6a8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ae62bc6a8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e62bc6a8d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e62bc6a8d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671fb27a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671fb27a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671fb27a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b671fb27a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94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416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631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62bc6a8d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ae62bc6a8d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65bc3bbd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b65bc3bbd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subTitle" idx="1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3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2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4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2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3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4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5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6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/>
        </p:nvSpPr>
        <p:spPr>
          <a:xfrm>
            <a:off x="0" y="0"/>
            <a:ext cx="9143640" cy="6984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b="1"/>
              <a:t>E-commerce</a:t>
            </a:r>
            <a:endParaRPr sz="4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/>
          <p:nvPr/>
        </p:nvSpPr>
        <p:spPr>
          <a:xfrm>
            <a:off x="4824000" y="2683080"/>
            <a:ext cx="3960000" cy="118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latin typeface="Poppins"/>
                <a:ea typeface="Poppins"/>
                <a:cs typeface="Poppins"/>
                <a:sym typeface="Poppins"/>
              </a:rPr>
              <a:t>ScarpeDiModa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/>
          <p:nvPr/>
        </p:nvSpPr>
        <p:spPr>
          <a:xfrm>
            <a:off x="4752000" y="4351320"/>
            <a:ext cx="3744000" cy="4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7"/>
          <p:cNvSpPr/>
          <p:nvPr/>
        </p:nvSpPr>
        <p:spPr>
          <a:xfrm>
            <a:off x="4676700" y="3497344"/>
            <a:ext cx="4188000" cy="305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dirty="0"/>
              <a:t>Project Work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dirty="0"/>
              <a:t>Irene Carfi </a:t>
            </a:r>
          </a:p>
          <a:p>
            <a:r>
              <a:rPr lang="it-IT" sz="2200" dirty="0"/>
              <a:t>Gaetano Racioppa</a:t>
            </a:r>
          </a:p>
          <a:p>
            <a:r>
              <a:rPr lang="it-IT" sz="2200" dirty="0"/>
              <a:t>Aurora Goto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dirty="0" err="1"/>
              <a:t>Nicy</a:t>
            </a:r>
            <a:r>
              <a:rPr lang="it-IT" sz="2200" dirty="0"/>
              <a:t> Malanda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429120" y="1446480"/>
            <a:ext cx="8229300" cy="5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3797280" y="9727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325" y="1021626"/>
            <a:ext cx="5210905" cy="54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3106175" y="436250"/>
            <a:ext cx="3245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Login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6" name="Google Shape;176;p33"/>
          <p:cNvSpPr txBox="1"/>
          <p:nvPr/>
        </p:nvSpPr>
        <p:spPr>
          <a:xfrm>
            <a:off x="6526450" y="1587975"/>
            <a:ext cx="22860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Si può andare alla pagina di login se si è in possesso delle credenziali altrimenti si passa ad effettuare la registrazione del nuovo utente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/>
        </p:nvSpPr>
        <p:spPr>
          <a:xfrm>
            <a:off x="429120" y="1446480"/>
            <a:ext cx="8229300" cy="5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3797280" y="9727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1903025" y="403325"/>
            <a:ext cx="4714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Registrazione nuovo utente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787900" y="4981175"/>
            <a:ext cx="7754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Affinchè l’operazione vada a buon fine è necessario inserire tutti i campi richiesti.</a:t>
            </a:r>
            <a:endParaRPr sz="2000"/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12" y="972724"/>
            <a:ext cx="7511726" cy="409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/>
        </p:nvSpPr>
        <p:spPr>
          <a:xfrm>
            <a:off x="316250" y="1352250"/>
            <a:ext cx="8688300" cy="55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3622780" y="6586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Utente</a:t>
            </a:r>
            <a:endParaRPr sz="2500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48" y="1352248"/>
            <a:ext cx="6332325" cy="50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/>
        </p:nvSpPr>
        <p:spPr>
          <a:xfrm>
            <a:off x="6770750" y="1779950"/>
            <a:ext cx="2233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Una volta effettuato l’accesso (o la registrazione) si potrà visualizzare la sezione riservata all’utente, identificata dal nome di benvenuto.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/>
        </p:nvSpPr>
        <p:spPr>
          <a:xfrm>
            <a:off x="316250" y="1352263"/>
            <a:ext cx="8688300" cy="55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2967595" y="658625"/>
            <a:ext cx="32088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Tutti i prodotti</a:t>
            </a:r>
            <a:endParaRPr sz="2500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316250" y="1131725"/>
            <a:ext cx="820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Possiamo vedere tutti i prodotti presenti in magazzino nella sezione “Prodotti”</a:t>
            </a:r>
            <a:endParaRPr sz="1600"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50" y="1912825"/>
            <a:ext cx="8321852" cy="43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/>
        </p:nvSpPr>
        <p:spPr>
          <a:xfrm>
            <a:off x="457200" y="1600200"/>
            <a:ext cx="82293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32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1745050" y="279200"/>
            <a:ext cx="4956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CATEGORIE→ DONNA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687625" y="889975"/>
            <a:ext cx="726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Se scegliamo la categoria DONNA possiamo trovare tutti i modelli dedicati</a:t>
            </a:r>
            <a:endParaRPr sz="1600"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74" y="1600200"/>
            <a:ext cx="7341326" cy="36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/>
        </p:nvSpPr>
        <p:spPr>
          <a:xfrm>
            <a:off x="457200" y="1600200"/>
            <a:ext cx="82293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32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1745050" y="279200"/>
            <a:ext cx="4956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>
                <a:latin typeface="Impact"/>
                <a:ea typeface="Impact"/>
                <a:cs typeface="Impact"/>
                <a:sym typeface="Impact"/>
              </a:rPr>
              <a:t>Mi piace questa scarpa!!!</a:t>
            </a:r>
            <a:endParaRPr sz="25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5476353" y="2558520"/>
            <a:ext cx="335656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Guardando la singola scarpa possiamo scegliere se analizzare i dettagli o acquistarla direttamente</a:t>
            </a:r>
            <a:endParaRPr sz="1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7B2E56-3C45-486B-B4A1-A8A999D9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62" y="941509"/>
            <a:ext cx="4771586" cy="55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2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/>
        </p:nvSpPr>
        <p:spPr>
          <a:xfrm>
            <a:off x="128350" y="788475"/>
            <a:ext cx="90435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3797280" y="9727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8"/>
          <p:cNvSpPr txBox="1"/>
          <p:nvPr/>
        </p:nvSpPr>
        <p:spPr>
          <a:xfrm>
            <a:off x="7250975" y="2151562"/>
            <a:ext cx="1864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Cliccando sul dettaglio della scarpa potremo conoscere 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-codice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-genere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-descrizione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-colore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-misura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-brand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-prezzo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-disponibilità </a:t>
            </a:r>
            <a:endParaRPr dirty="0"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50" y="972725"/>
            <a:ext cx="6857580" cy="54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8"/>
          <p:cNvSpPr txBox="1"/>
          <p:nvPr/>
        </p:nvSpPr>
        <p:spPr>
          <a:xfrm>
            <a:off x="336850" y="115325"/>
            <a:ext cx="7349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>
                <a:latin typeface="Impact"/>
                <a:ea typeface="Impact"/>
                <a:cs typeface="Impact"/>
                <a:sym typeface="Impact"/>
              </a:rPr>
              <a:t>DETTAGLIO   PRODOTTO</a:t>
            </a:r>
            <a:endParaRPr sz="2500" b="1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429120" y="1446480"/>
            <a:ext cx="8229300" cy="5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9"/>
          <p:cNvSpPr txBox="1"/>
          <p:nvPr/>
        </p:nvSpPr>
        <p:spPr>
          <a:xfrm>
            <a:off x="3797280" y="9727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2812800" y="142850"/>
            <a:ext cx="3245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Carrello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50" y="1446475"/>
            <a:ext cx="6688899" cy="48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6900750" y="1446475"/>
            <a:ext cx="22431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All’interno del carrello si trovano tutti i prodotti che l’utente vuole acquistare.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Dal form si potrà modificare la quantità desiderata  oppure eliminare  definitivamente il prodotto.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 il tasto “procedi al checkout” si passa alla creazione dell’ordine e successivamente all’acquisto.</a:t>
            </a:r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429125" y="780575"/>
            <a:ext cx="734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Con “add to cart” aggiungiamo le scarpe al carrello.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/>
        </p:nvSpPr>
        <p:spPr>
          <a:xfrm>
            <a:off x="457345" y="1708230"/>
            <a:ext cx="8229300" cy="5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3797280" y="9727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3106175" y="436250"/>
            <a:ext cx="3245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CheckOut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475" y="1708225"/>
            <a:ext cx="6700799" cy="47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/>
        </p:nvSpPr>
        <p:spPr>
          <a:xfrm>
            <a:off x="581550" y="942325"/>
            <a:ext cx="822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Dopo aver inserito i dati necessari per la spedizione, e scelto il metodo di pagamento, viene mostrato un pop up di conferma che l’ordine è andato a buon fine!</a:t>
            </a:r>
            <a:endParaRPr sz="1600"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8940B88C-C30D-44E4-8CDC-19B04805D193}"/>
              </a:ext>
            </a:extLst>
          </p:cNvPr>
          <p:cNvSpPr/>
          <p:nvPr/>
        </p:nvSpPr>
        <p:spPr>
          <a:xfrm>
            <a:off x="6825006" y="5524107"/>
            <a:ext cx="282804" cy="3205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it-IT" b="1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316250" y="1352250"/>
            <a:ext cx="8688300" cy="55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403404" y="676975"/>
            <a:ext cx="55299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Ordine ricevuto</a:t>
            </a:r>
            <a:endParaRPr sz="2500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025" y="1526525"/>
            <a:ext cx="5487776" cy="46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/>
        </p:nvSpPr>
        <p:spPr>
          <a:xfrm>
            <a:off x="1884625" y="262107"/>
            <a:ext cx="2524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Home Page</a:t>
            </a:r>
            <a:endParaRPr sz="2500" strike="noStrike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25" y="1769125"/>
            <a:ext cx="7623351" cy="451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760400" y="715475"/>
            <a:ext cx="7623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pagina principale mostra le varie sezioni di cui è composto il sito: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barra dedicata all’utente, il top bar con i bottoni di esplorazione dei prodotti e dei contatti ,il menu a tendina con la distinzione per categorie,una finestra con le scarpe più vendute, l’area con i nuovi arrivi e i tasti social.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/>
        </p:nvSpPr>
        <p:spPr>
          <a:xfrm>
            <a:off x="316250" y="1352250"/>
            <a:ext cx="8688300" cy="55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403404" y="676975"/>
            <a:ext cx="55299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I MIEI ORDINI</a:t>
            </a:r>
            <a:endParaRPr sz="2500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48" y="1352248"/>
            <a:ext cx="6332325" cy="50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/>
        </p:nvSpPr>
        <p:spPr>
          <a:xfrm>
            <a:off x="6770750" y="1352250"/>
            <a:ext cx="2233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Ritornando nella pagina personale dell’utente, è possibile tenere sotto controllo gli ordini fatti e la presunta data di consegna</a:t>
            </a:r>
            <a:endParaRPr sz="1600"/>
          </a:p>
        </p:txBody>
      </p:sp>
      <p:sp>
        <p:nvSpPr>
          <p:cNvPr id="262" name="Google Shape;262;p42"/>
          <p:cNvSpPr txBox="1"/>
          <p:nvPr/>
        </p:nvSpPr>
        <p:spPr>
          <a:xfrm>
            <a:off x="4895950" y="861825"/>
            <a:ext cx="7349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457345" y="1708230"/>
            <a:ext cx="8229300" cy="5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3797280" y="9727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2174430" y="102155"/>
            <a:ext cx="3245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>
                <a:latin typeface="Impact"/>
                <a:ea typeface="Impact"/>
                <a:cs typeface="Impact"/>
                <a:sym typeface="Impact"/>
              </a:rPr>
              <a:t>Tracking</a:t>
            </a:r>
            <a:endParaRPr sz="25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292231" y="658440"/>
            <a:ext cx="7867619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Nella lista ordini compaiono tutti gli acquisti effettuati. 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Ogni ordine ha il suo id, il costo totale della spesa e la data del pagamento.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Cliccando su </a:t>
            </a:r>
            <a:r>
              <a:rPr lang="it-IT" sz="1300" dirty="0" err="1"/>
              <a:t>trackOrder</a:t>
            </a:r>
            <a:r>
              <a:rPr lang="it-IT" sz="1300" dirty="0"/>
              <a:t> è possibile conoscere la data consegna.</a:t>
            </a:r>
            <a:endParaRPr sz="1300" dirty="0"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0" y="1443540"/>
            <a:ext cx="9143640" cy="481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 txBox="1"/>
          <p:nvPr/>
        </p:nvSpPr>
        <p:spPr>
          <a:xfrm>
            <a:off x="429120" y="1446480"/>
            <a:ext cx="8229300" cy="5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3797280" y="9727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4"/>
          <p:cNvSpPr txBox="1"/>
          <p:nvPr/>
        </p:nvSpPr>
        <p:spPr>
          <a:xfrm>
            <a:off x="3106175" y="436250"/>
            <a:ext cx="3245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>
                <a:latin typeface="Impact"/>
                <a:ea typeface="Impact"/>
                <a:cs typeface="Impact"/>
                <a:sym typeface="Impact"/>
              </a:rPr>
              <a:t>Tracking</a:t>
            </a:r>
            <a:endParaRPr sz="2500" dirty="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11" y="1084082"/>
            <a:ext cx="8644379" cy="514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640" cy="6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/>
        </p:nvSpPr>
        <p:spPr>
          <a:xfrm>
            <a:off x="1884625" y="262107"/>
            <a:ext cx="2524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Home Page</a:t>
            </a:r>
            <a:endParaRPr sz="2500" strike="noStrike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760400" y="715475"/>
            <a:ext cx="7623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pagina principale mostra le varie sezioni di cui è composto il sito: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barra dedicata all’utente, il top bar con i bottoni di esplorazione dei prodotti e dei contatti ,il menu a tendina con la distinzione per categorie,una finestra con le scarpe più vendute, l’area con i nuovi arrivi e i tasti social.</a:t>
            </a: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3A82A7-BEEF-4EE6-8EF6-64174D4B0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51" y="1762174"/>
            <a:ext cx="7736326" cy="45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9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/>
        </p:nvSpPr>
        <p:spPr>
          <a:xfrm>
            <a:off x="1884625" y="262107"/>
            <a:ext cx="2524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Home Page</a:t>
            </a:r>
            <a:endParaRPr sz="2500" strike="noStrike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760400" y="715475"/>
            <a:ext cx="7623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pagina principale mostra le varie sezioni di cui è composto il sito: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barra dedicata all’utente, il top bar con i bottoni di esplorazione dei prodotti e dei contatti ,il menu a tendina con la distinzione per categorie,una finestra con le scarpe più vendute, l’area con i nuovi arrivi e i tasti social.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AC851E-E0B4-4153-98ED-268B8676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15" y="1762174"/>
            <a:ext cx="7509326" cy="445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" y="175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/>
        </p:nvSpPr>
        <p:spPr>
          <a:xfrm>
            <a:off x="1884625" y="262107"/>
            <a:ext cx="2524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Home Page</a:t>
            </a:r>
            <a:endParaRPr sz="2500" strike="noStrike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760400" y="715475"/>
            <a:ext cx="7623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pagina principale mostra le varie sezioni di cui è composto il sito: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la barra dedicata all’utente, il top bar con i bottoni di esplorazione dei prodotti e dei contatti ,il menu a tendina con la distinzione per categorie,una finestra con le scarpe più vendute, l’area con i nuovi arrivi e i tasti social.</a:t>
            </a:r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D17FC-337D-4E77-9F0B-8CBF5AA2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0" y="1762175"/>
            <a:ext cx="7428321" cy="44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/>
        </p:nvSpPr>
        <p:spPr>
          <a:xfrm>
            <a:off x="3041280" y="972720"/>
            <a:ext cx="3061440" cy="47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2362419" y="179125"/>
            <a:ext cx="462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>
                <a:latin typeface="Impact"/>
                <a:ea typeface="Impact"/>
                <a:cs typeface="Impact"/>
                <a:sym typeface="Impact"/>
              </a:rPr>
              <a:t>Chi Siamo</a:t>
            </a:r>
            <a:endParaRPr sz="2500" dirty="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11" y="857840"/>
            <a:ext cx="8597246" cy="531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/>
        </p:nvSpPr>
        <p:spPr>
          <a:xfrm>
            <a:off x="784088" y="2985875"/>
            <a:ext cx="1503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Proviamo a dare una breve descrizione della nostra azienda..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/>
        </p:nvSpPr>
        <p:spPr>
          <a:xfrm>
            <a:off x="429120" y="1446480"/>
            <a:ext cx="8229240" cy="541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3797280" y="972720"/>
            <a:ext cx="1549440" cy="47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88" y="1187854"/>
            <a:ext cx="8229226" cy="49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2610600" y="402600"/>
            <a:ext cx="3978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latin typeface="Impact"/>
                <a:ea typeface="Impact"/>
                <a:cs typeface="Impact"/>
                <a:sym typeface="Impact"/>
              </a:rPr>
              <a:t>FAQs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/>
              <a:t>Sezione dedicata alle domande piu frequenti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" y="188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/>
        </p:nvSpPr>
        <p:spPr>
          <a:xfrm>
            <a:off x="242867" y="1465333"/>
            <a:ext cx="8759731" cy="5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3797280" y="9727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156630" y="268546"/>
            <a:ext cx="72813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>
                <a:latin typeface="Impact"/>
                <a:ea typeface="Impact"/>
                <a:cs typeface="Impact"/>
                <a:sym typeface="Impact"/>
              </a:rPr>
              <a:t>Newsletter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Per ricevere gli aggiornamenti e le promozioni del negozio, occorre iscriversi alla Newsletter!!!</a:t>
            </a:r>
            <a:endParaRPr sz="1300" dirty="0"/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77" y="1580625"/>
            <a:ext cx="6117149" cy="36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7533" y="3177990"/>
            <a:ext cx="21336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 txBox="1"/>
          <p:nvPr/>
        </p:nvSpPr>
        <p:spPr>
          <a:xfrm>
            <a:off x="6727639" y="1812638"/>
            <a:ext cx="206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Effettuando la registrazione comparirà un popup di conferma.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 txBox="1"/>
          <p:nvPr/>
        </p:nvSpPr>
        <p:spPr>
          <a:xfrm>
            <a:off x="429120" y="1446480"/>
            <a:ext cx="8229300" cy="5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3797280" y="972720"/>
            <a:ext cx="15495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2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50" y="1221525"/>
            <a:ext cx="8362100" cy="49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/>
        </p:nvSpPr>
        <p:spPr>
          <a:xfrm>
            <a:off x="418850" y="0"/>
            <a:ext cx="7829700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>
                <a:latin typeface="Impact"/>
                <a:ea typeface="Impact"/>
                <a:cs typeface="Impact"/>
                <a:sym typeface="Impact"/>
              </a:rPr>
              <a:t>Contattaci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Per qualsiasi necessità è possibile contattare l’azienda tramite il </a:t>
            </a:r>
            <a:r>
              <a:rPr lang="it-IT" sz="1600" dirty="0" err="1"/>
              <a:t>form</a:t>
            </a:r>
            <a:r>
              <a:rPr lang="it-IT" sz="1600" dirty="0"/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 oppure utilizzando la mail ufficiale</a:t>
            </a:r>
            <a:endParaRPr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620</Words>
  <Application>Microsoft Office PowerPoint</Application>
  <PresentationFormat>Presentazione su schermo (4:3)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Poppins</vt:lpstr>
      <vt:lpstr>Impact</vt:lpstr>
      <vt:lpstr>Arial</vt:lpstr>
      <vt:lpstr>Times New Roman</vt:lpstr>
      <vt:lpstr>Calibri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irene carfi</cp:lastModifiedBy>
  <cp:revision>3</cp:revision>
  <dcterms:modified xsi:type="dcterms:W3CDTF">2021-01-20T12:35:16Z</dcterms:modified>
</cp:coreProperties>
</file>